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45" r:id="rId2"/>
    <p:sldId id="393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80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25-5-2020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48933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217539" cy="546198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Test jezelf H4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4"/>
          <a:srcRect l="1" t="4168" r="1356" b="54162"/>
          <a:stretch/>
        </p:blipFill>
        <p:spPr>
          <a:xfrm>
            <a:off x="5003104" y="2399723"/>
            <a:ext cx="2377208" cy="3456000"/>
          </a:xfrm>
          <a:prstGeom prst="rect">
            <a:avLst/>
          </a:prstGeom>
          <a:ln w="19050"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1" t="42595" r="30792" b="3914"/>
          <a:stretch/>
        </p:blipFill>
        <p:spPr bwMode="auto">
          <a:xfrm>
            <a:off x="0" y="2399723"/>
            <a:ext cx="1619672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Afbeeldingsresultaat voor spanningsmeter eurofysica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2" t="32576" r="57362" b="27996"/>
          <a:stretch/>
        </p:blipFill>
        <p:spPr bwMode="auto">
          <a:xfrm>
            <a:off x="7452320" y="2399723"/>
            <a:ext cx="1691680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H4: 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Even testen..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Maak de opdrachten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jezelf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3 en 4 van hoofdstuk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4 ‘Elektriciteit’</a:t>
            </a: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Vanaf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blz. 109 van je werkboek</a:t>
            </a:r>
          </a:p>
        </p:txBody>
      </p:sp>
      <p:pic>
        <p:nvPicPr>
          <p:cNvPr id="6" name="Picture 2" descr="Afbeeldingsresultaat voor test jezel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79"/>
          <a:stretch/>
        </p:blipFill>
        <p:spPr bwMode="auto">
          <a:xfrm>
            <a:off x="5292080" y="3501008"/>
            <a:ext cx="393762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3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8044</TotalTime>
  <Words>104</Words>
  <Application>Microsoft Office PowerPoint</Application>
  <PresentationFormat>Diavoorstelling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4 Elektriciteit</vt:lpstr>
      <vt:lpstr>H4: 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417</cp:revision>
  <cp:lastPrinted>2015-01-10T16:11:12Z</cp:lastPrinted>
  <dcterms:created xsi:type="dcterms:W3CDTF">2014-09-23T08:37:22Z</dcterms:created>
  <dcterms:modified xsi:type="dcterms:W3CDTF">2020-05-25T11:22:56Z</dcterms:modified>
</cp:coreProperties>
</file>